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479F-2784-415F-92C7-15B483560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F6866-CC3F-42AA-86A3-15A77F10E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B8E0-51F2-4356-8558-DD211CD5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566C-6CBF-4078-B94A-12B06B57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D7EB1-6583-41EF-8F2F-2757C959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7FE7-981D-4910-A05C-2BA594FB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C07FC-B722-4420-91A0-E668F429F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74D8-2CA5-46FC-86E2-75024D96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D1C21-3765-4212-B654-97C430EA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EC7F0-36E8-4F2C-AE1F-94859311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6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F223C-90FA-402A-85A4-04F18F8E1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9ABF9-A64F-4B88-A80B-E24E39515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0C75-03FC-4D04-A6BC-7C7CB071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66F6B-9A07-49D6-8E43-5CEED8D3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3C082-62AF-4DF1-B88C-83EC9698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6507-FADD-4C5F-A9E9-E01BC245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6671-B3CD-4035-9DC3-B11CCE4D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F7C1-BEB1-4CDD-8409-0FABCD0C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813F9-6CC7-443B-870E-D37765E7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9AD1-7CDA-4BE0-8604-ABB0A233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A243-0DE3-4AE6-8296-CFE776C4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23F31-628E-4E9B-9C1F-FB83A5A9F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395AE-C1C5-463F-8F7E-AB0006F2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F7DA-B70F-4DFE-87E4-EE4CEBD5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AC1F-A441-4220-9901-76BE5CD8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5728-E70E-4CD1-ABE4-9E90AC0E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DC1BD-4DAB-423C-80C6-47FFC36C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BC513-3231-4982-9591-CF650DE16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96DA6-CEBD-45E1-B90B-F6CD6076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B2007-E607-485D-BCA5-3BC4C278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D694C-56B1-4C28-9DD2-0F7E1FDC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9EF9-000D-4B3E-8B80-E6FF680E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8E77D-6F88-46A7-B658-BF51DC3C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99F1E-60AE-417B-8A8A-680468CB5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16104-F7B0-4AA7-B801-55E043456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A55F6-49EF-4C7C-977F-7C1E66AC3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4EDB4-2E21-42A2-AAE7-AD06F1F4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7EDD-C7DA-414F-98D6-64049128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04DC6-2D3D-4CFB-A7AF-0B2093F8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5172-3975-488A-805A-FA5500EC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B707D-82FE-4FC0-90CB-088C4D02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C8325-B30A-4424-98A9-DFAC8018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7660-0DBA-4975-B1C6-5BFE8F7D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3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6CA25-DB84-4E0E-AA34-83BC96AB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90055-043B-4C34-85A3-61A8B22A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009B5-F200-4432-A0B7-505CA8F2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17D8-9F33-4A46-AFF8-4FAC5223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620B-2E3A-4EC6-BBA3-275C0DD9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C8684-C94B-4C3E-8F01-C355D1E9C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A351-B52F-4B20-9CD2-40124ACA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44B0C-8AD6-4555-BD1C-A1620A3B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BB9E-3236-4263-8646-7C05A9B6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0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C5B6-A50C-4987-91CC-AF701E44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9892F-E907-42B0-972F-6344E8BD1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71009-FD21-4FB9-9BE8-E18A4ED16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DDED0-4BDB-4AE5-9748-2207BF06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1CB0C-C2BF-4467-93B0-3778FD8E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E06F5-48C2-4CDC-8ECA-CDB4B76B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6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1C4E4-8262-450C-AEFF-8DD95C7F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F9844-CEA6-490D-B692-C0D9B949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56B3-4740-4283-98E7-8CDD9AE74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D4EA-4519-4E76-AFFE-6EC9F3ADFD8A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9B9E-3864-46D9-926E-FCD9C14DE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FC986-B0D8-435B-B2FF-815B9284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53376-F856-4658-83A0-D99AC20A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7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809F-B68F-45C6-AF17-D0E7E6003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0311A-98B9-47E4-97CC-846BED4AF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8742-0A06-4B3E-8965-2040248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4393-FB8F-43EC-8D22-7D6C903D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DA75-4959-4322-842D-8758CC26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61DE-4F7B-48BD-909F-F054346D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325F-C915-4B86-A531-FD835915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272DC-E8EA-4890-A3D6-3CA58654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8626-B655-4DE0-A4DA-C6666B3A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E230-77EE-4AD9-A38F-8BEAA5AA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1542-38ED-4A47-B276-EE0DBC8F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9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5242-3571-4BD7-8FE2-5CF345D8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F955-A736-416C-8763-46CAB6F4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C7EC-0483-498B-BABD-88580311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2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F9FB-3619-4B9D-A3CA-91EEF6C9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646A-5FFF-4A4C-90C5-6637D7D24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2F0A3-2157-4846-A323-A28E1939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7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80B2-869E-4F2A-84DD-4A0FE50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6B7F-7BAB-4AF6-A553-76B9E84DB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0152D-5C20-4753-9416-9EED604C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81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F193-CB4B-4C65-B70A-69BC4350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82C4-3FD9-46DB-9CEA-4CDDBEB19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56528-BD8B-4BA7-9552-5D2C8F87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4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A8EF-4562-4F66-9911-F76BF90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88C2-84E9-45F3-85F4-0AC7D8AF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66A3B-9271-42A6-A41E-28700D7E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0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F804-B6CC-4162-AD11-4428966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0AE67-B503-419E-8CCB-08A0EF70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A9A64-A38B-4975-8D03-2A60889D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24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089B-6F8E-44DE-810D-D71A4EF8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A03D-76C4-48FB-8177-CAFE05451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5C980-B8CD-4D22-9CA0-A67B641C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53A3-B2F7-47F3-B225-ADC29995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7743-261E-45F7-A7CE-C66ACECB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E1993-6165-4931-8C73-54C28A5B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3F74-F1E3-466D-8368-74BBD5E4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1CDF-D959-4FDE-8F02-5F273ECA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553F0-EC4F-4678-A819-98FE941A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C484-BAA6-4683-9A54-02D21B85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608A-AA1A-40B7-BCB9-FF9B57629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56425-2FB8-46D2-9A1F-83EF0B9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6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7D20-D91D-4401-8BFC-D0307A46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8CE0-A387-4FCB-9EC0-EC0CAE76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E508-FA97-4C20-BD5E-C4EB706C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E6DA-3C47-4597-B0E6-8810F15C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1C72-82F3-4F96-A641-B6BEE479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C955E-316A-4202-A67E-7715AC48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650D3-CDF4-4D05-8DD9-B1321C5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E1B9-456B-4FA3-9BA5-D0A18B7E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1EBD-67F5-4096-8E43-6917FB7C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87EB-081F-4A1B-916E-72B0E2C1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1B80-74E5-406D-BFF8-FAB24ACB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050CA-D275-47CE-BA9B-D06DE2A0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FC89-B582-4603-AFC6-9E51292B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545B-E969-4697-BDC3-19BAFDA04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0C04B-B72B-4D92-AFE0-A5619293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3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F75E-0491-4D24-B4A9-B6173516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CE54-A152-4C69-8F1E-70ED8EF0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5EADB-3607-4FED-B483-45C021F1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5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CCD0-4120-44A3-811D-BC14AEA2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DA19-D2BA-49B1-B36C-062780B32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87A7B-696F-4296-8A1A-F01B7DFE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0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6548-B1F6-4B9E-BBB8-BF118F74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CF77-CF20-40C1-AF9F-78BB8F18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EFA58-36AF-4337-A81B-E50C2B48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0D1-1564-4D79-94F9-343A682B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2556-8F65-4129-9DD0-AEBE321DA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096B-B176-4618-9F05-D2DF4197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04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45B6-F04C-4DC5-99E9-8A5A5916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76D4-C8A3-47B1-8F23-B2E58FC4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BD83-074B-4F6C-84E5-C22CFDAE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1E36-5597-4A93-88ED-B26CB531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F19CA-0E12-4EB3-88C1-D79C4ACD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C4C7-3D04-4CEA-9D02-9C1E7A8E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6971-1DC1-4FF7-B6D8-1E67C176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FE9FF-69AA-4C9A-80DA-8C20D32F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2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1450-C7EF-44B9-BD51-C06F505A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A829-74C9-4B64-A079-0828CF1C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973F7-11A1-4C61-B9FF-6745E183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B2CF-0455-40FC-A204-4C254E6E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1369F-36D2-4C7C-96E8-B14B5200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E2A4-9594-450C-B591-F501A172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DA76-5913-4895-BD63-F181D2E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B0A9A-1682-461B-96A8-DD9B121D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3E8ED-0F9E-4E17-B975-8FC56695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4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30CF-6FC2-49F0-813F-5DB7CA6B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E7E9-BBF8-47C2-9A09-76700BB4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D5192-730D-4C58-8E7D-B3E4CBDE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Harikishan, Koppuravuri (US - Hyderabad)</dc:creator>
  <cp:lastModifiedBy>Venkata Harikishan, Koppuravuri (US - Hyderabad)</cp:lastModifiedBy>
  <cp:revision>6</cp:revision>
  <dcterms:created xsi:type="dcterms:W3CDTF">2019-01-25T05:54:10Z</dcterms:created>
  <dcterms:modified xsi:type="dcterms:W3CDTF">2019-01-25T07:59:50Z</dcterms:modified>
</cp:coreProperties>
</file>